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Gjesdal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3999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0579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9B1F203-EB9B-401F-266E-AD5C4D2735A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3000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0563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1A632D-E983-C65C-749B-25A143A2A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685C5BB-080A-0C8A-1922-20E4FC14A4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1BFCAC-DB51-E6B8-6D83-F411A46AC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6DF70C-C7B7-0995-C848-8618C62E98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CB0C58-2A42-9215-653C-04F5E9DE1E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B1E5A8-0B0F-F59A-1737-B6FB580EC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D87C07-6576-D7D4-3D53-0FB5A1158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595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1202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E22617-5D78-D741-0358-474383F7E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1DD569-9A75-139B-37DF-553AB076DC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2025-04-07T11:33:49Z</dcterms:modified>
</cp:coreProperties>
</file>