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706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0820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B09CE13-AE2C-30C1-AA1A-65DF04FD41C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8832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9216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C54D4D-1A30-FE7D-ADBF-AB3916EFCB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64EFB2B-E587-37E2-C26A-E456430399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CDADB0-D3B7-D317-0F9A-546DF6EEE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687640-BF21-E31A-E841-013821115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7B924D-D6F1-B40F-DDC2-DFBAE3F7A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F8E65D-BAC6-C05F-A884-58BB8C4B3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76A4E1-0661-9664-8F11-63942582E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429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131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891367-2B93-F8F2-E84B-A21688F7F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A35776-7EEA-B7B3-18E6-87A3A3E51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2025-04-07T11:33:40Z</dcterms:modified>
</cp:coreProperties>
</file>