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Klepp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07458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97112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7B0A6C2-386C-9FC6-0133-99D9EA7436D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62764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33706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AB5F5B-B5BD-B3E1-82BA-A7564D6901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142B63C-88A6-DAD8-987C-22C70B3E87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50AC30-30F3-6949-C291-08381764A3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19F94A-CD86-66B7-7F4F-CF1F7EFED4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5936E8-EC3D-A6CE-0071-08F023DB22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E90AE4-6855-69A5-A435-ED421951F2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1C8C97-129C-1162-4AC0-67C2323CE4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2827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50822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A27BA7-7468-F631-7A2F-CA4094B307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1C2490-03A4-E58A-DA23-230F37CBD6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2025-04-07T11:33:32Z</dcterms:modified>
</cp:coreProperties>
</file>