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Hå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37147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46017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924517C-9998-CB93-E038-001AFB483E1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65525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68823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67339B-379F-2831-3BBC-6069C3288B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257C99D-8503-EA42-9E89-FEEE9011DB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35C6C5-9E7F-8339-A8E4-6949E12471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59FC103-905C-F343-877D-F799B033E4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4ACDF49-AF48-A3A6-9215-66DD35973D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B539F8-997A-DDF3-C7EA-84749A75DE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BA6391-4221-259A-9316-75E902E73B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0397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95476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8BA972-322F-E9E7-1379-1348B1655A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E82E39E-0D32-4389-FB0A-E8A5DBFC4B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2025-04-07T11:33:24Z</dcterms:modified>
</cp:coreProperties>
</file>