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Sandnes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5477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3502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163FA32-BCD5-C622-450E-8A44261AF4E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2335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5646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A1CBD9-3C73-2D9D-B430-3E6A5E71BF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D97D335-D922-0E44-22D6-5183C62170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17D899-9EA1-C0AC-68AA-7AFB4D6DA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E02DC9-2553-691B-CCA0-C5F05BDD5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28E911-446C-8F6B-2B5A-3ED2005BF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AF1C40-FB2A-244D-B8BB-903764272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8AC373-9EF1-8BE7-0240-3DEDD45988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0580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7387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13F2E0-6012-CAAB-5AAC-B008573F6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AB8027-D573-F1E7-7081-A4C85C461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2025-04-07T11:33:16Z</dcterms:modified>
</cp:coreProperties>
</file>