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0638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074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B689D55-7914-FAC5-E9B1-72E71765F84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36992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50 652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62 959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650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81 050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15121D-FAC5-0541-D611-8EA93ECB2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83BD110-3CE7-D036-D788-31A4C4F78B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6586E0-12B2-094E-9148-F3364DBF3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8A0E25-C98F-C4C3-9FEE-8F99E4E07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2B4538-B098-E18C-E293-A93CB6E75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ED334C-86AC-2AFA-9349-AA0D7B215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F82741-9C08-CF80-C424-6719A6B13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996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429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79 997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37 508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FA8CC7-BF70-75BC-A834-7C8DE78F7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AB2376-E318-C47E-4D30-95D96E52C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2025-04-07T11:29:10Z</dcterms:modified>
</cp:coreProperties>
</file>