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Stavanger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833232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36 531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541993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38 065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38 065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36 531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36 531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6B46C865-5F20-A919-ED3E-F7E836691C4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616117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8 369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7 247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19 246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297709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14 117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6 401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14 345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2A1874F-F5C6-626D-10CA-FB04716414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E90A0482-2010-1026-69E1-4CE4824FD4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7A3D6C7-2036-1A8C-9882-E7C41E8C7E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79BB6F9-139B-FE3A-31B0-7781B8E9EC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353E23D-5A0D-E435-BC63-E149BC7B6A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3C814FA-04EB-4012-E28E-4B318B3490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7B1601D-006F-CD1A-C542-BD8A24E9CD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132550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443714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3 018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2 400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32 182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27 886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CDC9A56-0739-9B82-793F-A9A9F0F4A7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AE0FF15-8A1F-2CE7-FE17-4F119964FF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2025-04-07T11:29:02Z</dcterms:modified>
</cp:coreProperties>
</file>