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Eigersund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11018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9 452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20484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9 452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9 452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9 452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3000E15B-11B1-1F31-545A-456CE57E294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85822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86133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3 807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3 545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F842E0-F306-F87F-1C18-40D1AEFF35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7B623F3-F40D-B674-4704-19C108AD0E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4BD8CCC-100B-D3E7-1DEA-13E04741C0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7483E70-EB9E-6B18-063C-7D87A22944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F194EFF-233C-F56A-82D6-219E0968AE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D576CFD-4622-5426-B3BD-EBFF8FEE0A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D413A2-80D8-3FC0-C3FE-5E7258DB3F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304223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148034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517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8 817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8 793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9467459-CEF6-A8DB-2DFB-F43D2E32FD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F267928-B61B-916D-795F-D364720D0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2025-04-07T11:28:54Z</dcterms:modified>
</cp:coreProperties>
</file>