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67742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344 594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20512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260 567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269 079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344 943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344 594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352982F-90D4-528B-4EAD-DFC48669219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03206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94 350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78 419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163 079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38438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180 872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74 780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80 156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FF1037-D041-BD02-FAEF-2B48E96E63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F9D47D6-7769-C657-5F39-8852D8EC31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E4DE6C-0777-F4D2-8F4D-629E1A7B7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7BC954D-AA47-E97E-37BC-095EE51E3A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020A48-5051-DC10-4DEB-FD1E07A26C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A01A18-A03B-6F78-8EF9-881447031B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267F97-247E-2E1A-3388-CA4C8005EB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9964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05241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237 199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131 736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106 558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310 729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B54C67-4F8F-BB02-518B-6EB872D4F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FA15FA-3E96-AF0A-8DC8-FDDE36FD3F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2025-04-07T11:28:46Z</dcterms:modified>
</cp:coreProperties>
</file>