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Norge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30122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5 950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4 838 379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059790"/>
              </p:ext>
            </p:extLst>
          </p:nvPr>
        </p:nvGraphicFramePr>
        <p:xfrm>
          <a:off x="272694" y="3533855"/>
          <a:ext cx="4652106" cy="169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8 122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9 312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6 238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5 547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9 543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1 699 730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1 974 413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2 263 642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2 386 794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C26DEDF-4495-3491-2A96-BA8929FD256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6435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3 693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1 959 640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483 907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2 335 590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4520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3 909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3 082 644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936 922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1 239 909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D0AB93-7F48-C862-55FE-661B258DC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53F0897-541F-E7D4-BF9A-6C00C40475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480204-833C-AE82-A370-2084ADB5AF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650340-ADB0-216C-4EA5-4B56CD22B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B829EF1-B074-C88C-5820-B4ACB2A68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7888C3-5A57-E631-D65A-35E8D1DC4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E0E78C4-85D5-59BD-BA11-687C731756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5783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8586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1 450 184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1 047 206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930 343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2 375 047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6E8F954-F98E-6F79-3207-8BB47E3A0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CEB4534-985D-45B0-66F8-0117B7352F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567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2025-04-07T11:21:13Z</dcterms:modified>
</cp:coreProperties>
</file>