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Sør-Varanger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0493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11 837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9970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11 837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51E9639-E821-1F25-7924-6601AD42C7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2847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5029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9 382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4BE9EC-864E-9159-E15D-F856960B89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C8D03C9-8625-7B6A-BB2E-C81701BE1B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935B8C-E8E7-ADFB-1E5B-EF918E5F7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D6BA03-BF6F-34D8-EBE5-E27404E5B8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724598-833D-B396-D9FD-508D83B2D1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FA49B5-E2AA-9416-6324-53442C01F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52F9D6-6334-D1DF-0FC0-936696DC8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0945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9921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948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15E578-7550-1F5F-93B6-5F19C366D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648DE3-7F67-4A22-6D3A-44073C158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2024-01-26T14:02:57Z</dcterms:modified>
</cp:coreProperties>
</file>