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Deatnu-Tana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3467514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0226381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96BFEABD-FF27-C54F-35DB-94C856640F43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2454944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1648699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40D843E-9A86-ABED-EDD4-AA68A06AF2E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EFCA6EFB-D960-992E-F46D-5C8DC232488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C1638B0-BE30-F7B7-1E2A-2D5E59749C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1758B88-8D50-659C-2C17-6500D2478F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323E3D6-5304-86C4-CE11-05C526765D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3AAC201-1496-82F2-DF2A-BC6DCB63E4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6C0845E-5762-4AE8-1EAE-6D3EC47F58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090096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1474552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0ACD9E5-8535-AE9A-FA58-6B423FE4AB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37D7CB7-DFB2-5834-C5BD-B280FABE26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2024-01-26T14:02:49Z</dcterms:modified>
</cp:coreProperties>
</file>