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Kárášjohka-Karasjok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3077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6477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E020D32-6ACD-1427-0692-4CEF05F7D5A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2171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1189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3E4BB4-D474-A64B-0E43-790C3DF8FF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73762C9-6779-5F71-554D-2FBEC94DB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DD316A-3E34-07A6-5404-AB34C5D83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AB2444-641E-E4E2-1188-52F94744C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9978EE-625C-ECF9-C692-EB4329ECD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24954A-AE5D-3317-850A-0D8B75E8B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A659D2-1B83-344B-6528-AF31DC8EB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4466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6131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A79684-9FDE-5ED3-CAB0-314261CB9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C80A9E-2936-43E3-23B4-112D59934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2024-01-26T14:02:40Z</dcterms:modified>
</cp:coreProperties>
</file>