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Nordkapp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47841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77872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4F71D30-3D93-F91A-7BD7-702FB28633D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73212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31809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2081BB-836A-491B-2BD0-82A8ACDC57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B85690A-222F-288F-83DC-4067D340D1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5E4152-61BF-CB48-5567-E807619A2C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583F16-D085-2CD2-682D-0F898F6C38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2E325D-2FBA-75DD-B914-8A719E8B9D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258E134-BACD-D43D-DCB6-B6CBE44981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CB86EFC-EE2C-5340-1270-4782B1AD2D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73113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20619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B676537-3D79-F5B1-0C54-C1B46E0EF4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CC5DB38-D384-DEB5-B8E9-9B67DD4DA6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2024-01-26T14:02:32Z</dcterms:modified>
</cp:coreProperties>
</file>