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Nordreisa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11766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38553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08C8FC5-8AAF-5D59-A820-C0858E05447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489512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7653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999E78-F156-F69F-DCBD-FF0D01E631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011F4B2-902A-413D-3589-7DD3BE184C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E741BE-6D86-9064-E2B8-6286E2E662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9BA22F9-3AEB-789E-6612-0014251725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77F2024-2149-478A-8EA7-C4B1A88E9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7B78BF-FDD7-3BC6-B8AC-52B6CBD624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162FA3-C6DD-46FD-557F-127EF3A63A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36152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5360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84AB75-26B6-FABC-432D-9021C3EE8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9329BC-0991-EEB1-6815-CC3E628E4A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2024-01-26T14:02:24Z</dcterms:modified>
</cp:coreProperties>
</file>