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Senja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23418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31665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80FFEC8-1D1D-CF5F-C261-CEB42BBE9D6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12436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88474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6F31D84-6FED-3CEC-25D9-A64D3CDC08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62EDA19-2C4B-AC6C-9030-F2AD5A64D2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BF952A3-DC80-FD97-D9D5-F7E608D609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1F51A21-8973-0B29-CCC9-463AAA424C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389103C-360A-A737-5220-BF7A4C78D6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1DDA2D8-1D6F-945F-2848-E81AC29F65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F38AD9B-CB8B-06C8-D5E0-040A12068E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08665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10786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943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96920C-0390-EC1F-C0AC-494A165D90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8A4690B-C6C2-F9B0-2310-3EF9D4ACCD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2024-01-26T14:02:17Z</dcterms:modified>
</cp:coreProperties>
</file>