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6" d="100"/>
          <a:sy n="166" d="100"/>
        </p:scale>
        <p:origin x="1542" y="14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Hammerfest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8283212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1 206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0957594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1 206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1 206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1 206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31.12.2023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318702" y="5335199"/>
            <a:ext cx="727970" cy="228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18702" y="5249444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B1AA0CB2-BE46-44AF-FF52-FC614342DBDF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1829916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18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773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2853920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773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AB2E3C84-6D25-C89B-51FE-EB46F2E92D9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529343EF-0660-5EB3-B728-F2A7D6FAE8F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0FF8298-1C88-117C-A1F8-D70C3EE7092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D6C18E3E-3FFE-C37C-DE70-FC2E9CF633F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87EC93B-3681-FB17-8E0F-A9701F1ACF9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9508489F-0548-1DAD-F876-10CA96E68A7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6834A3A-4FD2-1425-0C3A-0BE5A01031B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5993477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24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8378462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602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35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773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9D2D2E0-3735-BD44-3DFA-A0DACE94C10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DB8E26A5-463A-E056-A972-1EF6DA50B15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512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2024-01-26T14:02:10Z</dcterms:modified>
</cp:coreProperties>
</file>