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Vadsø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7723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0746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8F1CE92-B79D-8664-A4C6-8AC95795203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95790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64668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EAC85E-707F-B6E8-B7E4-BFCF879BF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F71AABC-F388-959E-0CD8-5A0D609591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410FCE-9BA9-3B75-2543-2C7EEF695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C9F1BC-79C6-AC99-86AB-77F31394C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E3E36B-38C7-A30E-C24F-887120954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0995FA-F290-A2E2-02CB-B928E0961A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16E03D-2CC0-A378-9010-178DFC1FE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3849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5947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A15A4D-E0C7-AE84-BC40-519EBA87E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CA5F2C-6207-0C3A-0CE7-6A4BEF49DC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2024-01-26T14:02:03Z</dcterms:modified>
</cp:coreProperties>
</file>