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Alta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6631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42933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6 291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9E77FCF-08E7-F08A-15B7-C20BBBB279B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6294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2539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5 681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D0D2DD-186B-9AD4-FBBF-102C18A533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CC446E0-E870-EA3B-4FF9-BA7F73EBFC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99B815-5D09-28A0-8B6F-A2324CEE7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A9E120-F33E-DA28-B86C-B92BF3CA18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BD6ECF-2ED5-FA8E-67D8-C87165204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D029BB-54E0-F252-1B71-4E82B0BCAF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047A01-5459-9926-E2DA-3B2523E4C2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5122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1457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5 146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8 551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DAF2C9-621A-4DE3-4885-2FAAD7871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8747705-3953-CF1A-3775-4F9E9CA82F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2024-01-26T14:01:57Z</dcterms:modified>
</cp:coreProperties>
</file>