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Tromsø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58444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45190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7653369-BD10-CAE8-F723-CEE09A17BD0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449949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2472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6 566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6185640-D965-43FA-D117-6DF7AFEAE0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308EF2E-5E5F-3C4E-9539-3218A0A8C6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5D09A7-1629-7196-0977-DFA24BD929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1AAF3C5-A7C4-9EE8-AA62-14C46BCC7C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E6DF460-6E0D-7A34-E772-41B0E58E89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7A1BB7-42CA-5451-0A93-2EF2008F17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87D94F-5AEB-6B10-4DC5-37D0D66EA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5368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14977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1 197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D2BD4E-B28F-496E-83FF-DE9C9DAF22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5FAC63D-D24A-03F7-FDCE-E3953AA0A1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2024-01-26T14:01:51Z</dcterms:modified>
</cp:coreProperties>
</file>