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Trøndelag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3539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537 003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8210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361 568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470 372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4F36DC8-3485-DAE8-31DC-A625074911C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228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178 995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89 612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265 619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51018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275 505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110 840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147 789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804E9D-E0E3-FFDE-AC1D-C1D001C7F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3A9FA7E-2CE8-4775-D65F-D4131D1554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F66EF8-CEEB-A4CA-01ED-DC418DBAA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BAD987-FA22-832D-1FAD-6859ABF08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AAB45F-4F65-B752-52A4-91D15FAF8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0726B3-47CC-BC66-1415-4A724CC9D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7114D7-286C-7B15-6AE6-09E9B17236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4461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338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410 491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352 522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468 754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35622F-512C-C0F4-AFE8-D846F0BA3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A064C3-2A4B-DA72-22D1-43C545538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533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2024-01-26T11:16:23Z</dcterms:modified>
</cp:coreProperties>
</file>