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Orkland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212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334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1D3FC76-DC2A-0B88-6C9C-DE9C347B521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76938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7851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28E13C-6A05-F235-4F24-E53B9B5E93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6F70328-B4E9-AE24-C0ED-67FCD8BA13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D063FB-BD3F-A8D0-A9F2-E1E7266D6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364AF3-DFB0-CDE7-ECB5-06D96201F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F1130C-9E04-82A0-2ADC-DDF02FA82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5A69A4-0AD9-2B43-ED51-8B801048EE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9912F4-BEC4-7AFE-AC21-B0780DE27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7580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4247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2 034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11D65D-61B9-F3B9-4DB1-5E9B380F3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01C41F-D105-A2F1-999F-C3B2888F6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2024-01-26T14:01:44Z</dcterms:modified>
</cp:coreProperties>
</file>