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Indre Fosen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19899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94526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5257CC1-E09B-390C-1D99-D67CE77A2BF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21814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9611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D50A0C-B59E-3FCE-785D-3D425E862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ED2A352-559F-1D02-6665-E990EB3ACC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3DA7E77-1138-8C70-8385-E573AFD8C6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ED66AA-6AE1-3C78-660A-7982DEA240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33013F-8C81-FDC0-1DB5-EFABE6881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4B9902C-99BA-06B0-CF70-04CA35B615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A6DB59-E859-2130-74EF-AD352312E0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08274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87284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F62B9A-DD6C-A060-941D-9A783A3F4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DAC1E6-9AD9-39BB-FA3F-9B398254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2024-01-26T14:01:38Z</dcterms:modified>
</cp:coreProperties>
</file>