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Overhalla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80553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23629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31558B6-A840-98A3-31F8-79E8073A4D8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5246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22470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D2F785-C18D-BD69-D1D0-F71C4BB8D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F587284-D6DB-9F01-F03E-CA56166151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C9D75C-4710-EDE2-CB89-5AE8793C5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2E7C1D-CAB9-CB4B-509A-94A24007C5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9D4F80-58BB-DEA9-FADB-2F4916C8A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B5E0A3-D060-12D4-7859-532559CD4F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8DC9BE-32A4-C65C-CFDC-F0FD487A6D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9912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6150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DB9C88-621F-3C5C-7D2B-3861B4243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B512B2-1196-B82E-5226-23D83FE0AE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2024-01-26T14:01:31Z</dcterms:modified>
</cp:coreProperties>
</file>