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Namsskogan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59023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00790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E4F3F2A-C84D-9C03-0105-35867DAF568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01297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32090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90D030-CC3F-086B-1F8A-9C61563F52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DDFEE3D-269B-DAB4-B5B3-5726314635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39D24F-CFAA-5E7C-DB76-48CBB447D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461CF3-4A7B-E9C0-2310-A7AA0A2DEC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70D0A5-50F0-A853-7C49-AD8A252BC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F149E2-206A-2EF4-6966-826FEF510A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D66D9E-CAE6-76A2-0751-F2A831CEB2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80149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10499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B54C81-5297-9BC2-E737-EF1F33E933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A7CF4C-E563-A67D-CCB0-EB2A17CCEB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2024-01-26T14:01:24Z</dcterms:modified>
</cp:coreProperties>
</file>