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388233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726219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5340EA5-8968-4098-7C0F-AB037749C49B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32995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1692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9E9B520-2803-EB56-59B3-4C9B384BE5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49532C7-1168-B229-B33E-D66CFF7BDB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53FB6B-4CA8-597D-960E-7602FE7F1D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E744DB-3986-BBD9-34CD-9ABC17C3A6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676BAD-C21C-D900-5281-391474A7D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E1B61C-6FDA-296B-4CEF-C7A9403955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9F27001-9224-1AE7-4B43-6945063F8D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97120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5106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5197BA-6643-6FC9-B986-75542E6A1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BE2C5A4-8509-5AFC-8EB4-1E28D16B9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2024-01-26T14:01:17Z</dcterms:modified>
</cp:coreProperties>
</file>