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Snåase-Snåsa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177244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061081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5F187E1B-C92F-F211-16B9-861F1C0D619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113754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837716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D3676DC-AC36-E31B-D03C-0B94993C8C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2A6D9457-74C7-67B7-0B8F-CB163EB611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47AA680-4995-FB38-54E9-4BA618D27B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35F41F1-E88A-9BB5-E29D-BF9B5F56E0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4D858DB-E68D-1502-32D5-841D3DF148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A29D21B-FDD5-CABB-29F8-43320FB1BB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64C5557-D7C5-A2DD-12A3-23197B54F8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710833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161953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58776A3-EBBC-ADFE-CF86-C9209A53E1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9487D68-2D58-C322-D882-DA8250FACE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2024-01-26T14:01:11Z</dcterms:modified>
</cp:coreProperties>
</file>