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8109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51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51B9CD3-858F-9468-8594-DA6C81B454B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0985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093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7D5D42-A7AC-56E7-C50C-7ECEBEF9E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D87CB6C-9B23-9C7B-1103-BF560FD1F7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985002-DE6A-855E-BC6A-18AC2632C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89FF3A-D53D-F0D5-80C7-4C968D1791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AE95C7-F87F-ECFD-9FF2-4F048D07A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D61706-BB69-D7EB-2207-31B2D5EC61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37F079-803A-586C-B636-6733F0047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9865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7884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6A1B1A-F659-1E00-430C-FF41D3F3A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B4D125-C78F-75DE-E56F-EBF39EC7F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2024-01-26T14:01:04Z</dcterms:modified>
</cp:coreProperties>
</file>