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6" d="100"/>
          <a:sy n="166" d="100"/>
        </p:scale>
        <p:origin x="1542" y="14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Frosta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20512628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0405743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31.12.2023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318702" y="5335199"/>
            <a:ext cx="727970" cy="228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18702" y="5249444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8422200B-37F2-0F06-8512-60142AED7FC0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6499919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6225676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A0EFBE13-1FCD-08B3-D7B5-4D170CB7617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3B4C90B4-561F-37A1-58E0-146B0DE3661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BDDC60E-EDC5-5E21-E7A3-E40BC411FF2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6D40EDB2-DA02-1979-3B76-6423D376A07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A8486B3-8C81-769C-B6D9-10B9B26291E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A5D95B5A-B7E2-E89A-B205-2A0AC8A8D72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7CA8CE8-10E7-D856-DC4F-933186B58B0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23625132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638851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95F3B09-FAD4-EDB5-0695-8853334241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447E2A3A-A9CE-4C91-DBD8-9E1FE29F356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508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2024-01-26T14:00:57Z</dcterms:modified>
</cp:coreProperties>
</file>