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Stjørdal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10554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17094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A518D0C-71DE-87E7-64D6-78CB5A5B79F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295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88131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0F40ED-6403-1267-B97D-131DBC63B4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54FF199-9BB4-9558-5A49-CE49F5C222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307BDD-8F4A-DAB4-7B76-10680D8436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EE848C9-9565-C74A-F73D-603F699016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593465-7666-8CED-CC3A-41124E27BD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C4258F-0D73-DFE7-B043-D6E33D0002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0BBD26-5AD4-5451-E34E-CD398CFD5E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94816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56606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02B099B-190D-98EE-79DB-8D66D7AAFA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35B2DFC-B4FF-8A11-DDB1-2330B08AD7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2024-01-26T14:00:50Z</dcterms:modified>
</cp:coreProperties>
</file>