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Malvik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8543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9840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0898284-740C-C178-31AE-4F58908E648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80020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4086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B76BC9-0F53-9CC2-945D-6581858BBD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8B7E992-D2AE-2A0F-77A8-147F9D76DE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2B375B-DA9E-5285-FE50-CD06846B14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B09782-FAF1-DB55-5CC3-CDEFD6F241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CF601F-FB13-4AA6-4C99-002BE592E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D046A4-9636-36BC-7B3C-D639E8E4BF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AE6384-81A9-B018-DCA1-1DD5795B2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4900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9365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4803BA-C3BB-AC16-616C-753F40A84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E75809B-38E6-E03D-038F-3F208337B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2024-01-26T14:00:44Z</dcterms:modified>
</cp:coreProperties>
</file>