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4206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4036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5EFDF09-3B0F-5EC0-1D70-32FD4EB0EFF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0853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5268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FDF51B-AFEF-EA52-0B1B-C066B4DD28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7B41976-FD4E-ACFC-1C22-24E0521D23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576BE2-3EB3-7020-C2F6-272B3B0BC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62918A-F76E-E05D-71E4-42EFB67FD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C5CC66-3506-A949-EB8E-FF187D13F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5948A0-5548-A771-87A4-EB5A50B22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68D65-8558-B5B4-CA98-51B919723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4536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053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8D06CB-A3CA-7649-6173-B2C75055C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2D8407-9E52-2946-35F2-AE03BDCF8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2024-01-26T14:00:38Z</dcterms:modified>
</cp:coreProperties>
</file>