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2819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4328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2BD8DFA-9B1B-1331-F0FC-332DA68CB01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56141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69522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EAF985-55EE-8FAE-C4D1-5B5CFC69F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5A2F453-AD3F-8E0E-C14C-1930142E53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098A2C-7D3B-F09F-F04B-D8D8040EAA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0E0AD7-6F13-B312-DCAF-74C3CB881F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AD9353-7522-9637-D19F-FE9286EA4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0AB703-9595-27C3-2E2E-5FF06F2AB5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38EFF1-AC10-7A22-BEBD-62F88832DB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437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2352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0D8562-87AC-CD41-0350-2EF51126C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60567E-CCAD-FF97-B661-17629D19A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2024-01-26T14:00:33Z</dcterms:modified>
</cp:coreProperties>
</file>