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Røros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0217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2523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1D9BB56-6EF4-0E93-FAC0-1B6875DC3A3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3747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2214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69A43E-C97F-9C0B-A40B-CF4C04C03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77B4768-324B-D21B-A50E-61F5CD4BAF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F06A6F-BB48-9AC0-D8A8-179C95090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B13F3C-6F8B-B05B-B4EF-F55CED70B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BD3763-D9DF-2B8A-BBF0-2A61E4A63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22CDE6-FA63-4028-C4F8-5CA43B4F35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E767BE-81C7-7945-4065-82FFF8BBA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21983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7447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3DB925-1B61-E9E4-4097-28E3D7152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CD910A-A148-3D82-78D1-627BE8145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2024-01-26T13:47:14Z</dcterms:modified>
</cp:coreProperties>
</file>