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Oppdal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6614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94494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7A47B5E-5044-1BC0-F766-A60FB32BDFC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9190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56706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B741B6-6314-D810-342B-54E07BC9BA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890A9BB-882C-0906-E7D1-111349A1CF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1A6067-CECB-EB94-DB26-AB0C5E652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DFEEA38-79A9-FEDB-CB76-2A8D7BD0F5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8AC4FD-C461-02A1-0846-06413B0776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D0E0AF9-1C8C-8CF9-8465-099B7DFF94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09AF54-5540-9D9D-9E60-9F157735C9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66815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02998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C991E5-F7F3-ACF8-C314-49BF617F32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7AD7F74-AD45-849F-38FF-EF2FB5537B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2024-01-26T13:47:06Z</dcterms:modified>
</cp:coreProperties>
</file>