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Namsos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588463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767037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08037824-BC13-0E6E-1EE3-35E6349F8B8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354853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1 442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2 828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520919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2 215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1 503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1 484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72E8F72-7E67-C45E-77F4-2951BFDD7D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E0145C08-766D-5FF1-E038-2A36A4CB1C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155FBD6-AE6C-86AC-CEBC-A192BA9DEB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4553F3D-8A1C-7904-B2C4-7F867528DC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EECE050-6635-CA9B-0DAE-98A63E4420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E977D52-B13D-5DDB-4749-30A11F0BE6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5CEB097-3462-9687-91A6-7EE9FB47D1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747767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276479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818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597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5C3342C-B86E-393F-662C-A29F326F6A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2E6B2E5-DBC0-7CB3-B3AB-1F4AD7A46E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2024-01-26T13:46:58Z</dcterms:modified>
</cp:coreProperties>
</file>