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Steinkjer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599531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938532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7F3F937D-5F05-6F10-16C3-DA0801D1E4E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698327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888309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2 367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869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589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F85465C-4DF8-776C-632E-5ACDC4F276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34C6B2B0-D171-5C25-5EBC-F3C9FBD549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289CBFD-0D0B-3DF9-187A-70946D7FE1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136A901-C859-3CC4-8902-A5F1A6E12C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CF216D3-42D1-FBAF-910E-68313D55C4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5A01464-B3FD-5195-1BEF-C370FE040D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8302580-5831-8818-514E-73264F4464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428477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256136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401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BFC6D73-35BE-B774-E5EC-A21D6B108F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E052F6A-B8DB-EBE5-528F-A0C760C604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2024-01-26T13:46:49Z</dcterms:modified>
</cp:coreProperties>
</file>