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6036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510 339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8183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209 798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334 903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443 708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9B26D83-AD70-FCD5-D97E-4E1F3ED3A7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7135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169 896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84 793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253 608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0984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262 776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104 033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141 449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59B124-D2C1-D8D7-E8FC-35EF90BEEA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7966060-8DBD-740A-4538-CA497026EA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489406-7E04-BA20-6D4B-F6EF8C9EA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1CD136-84FB-5C78-07AA-14D842ABF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2311A5-D834-5E4B-FB46-A89209407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E2F172-BA6D-C624-A486-03EA481F4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E3F27C-29B3-735B-200B-58F93697D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4444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902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404 852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348 533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33 476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444 869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618010-4F5C-6D36-1E18-C59CA4E21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F58C3D-7DE2-66BB-495C-C71899449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2024-01-26T13:46:40Z</dcterms:modified>
</cp:coreProperties>
</file>