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Vestland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76631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146 455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843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137 603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142 266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3BF5A53-D428-806A-E734-79CEDC0DDE0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80214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55 119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20 430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69 750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61670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78 047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31 696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35 521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F4E08F9-6D0B-0F01-4DD3-76EEE93EED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CDED620-772C-379C-0B6E-098747A551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024A4A-98E4-9E42-32D7-3F90D6CEBC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8C2BA64-EAB3-4F96-E683-7A888C1C5F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A19E76-DE6F-863F-6416-162262FE83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D6D4EB-E484-6112-E258-85AD57679A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188E0D-B2A7-A28F-9BA9-9280BD2010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68177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76386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40 902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25 243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95 927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128 072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248BC6-2D3E-1963-6793-09BB027EC9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BB3A3F2-9546-C6ED-E14A-26C1DED1AB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2024-01-26T11:16:10Z</dcterms:modified>
</cp:coreProperties>
</file>