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Stryn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5990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1350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3AB8438-65A9-88DB-54AA-535FD412691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6428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16335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E1A1D4-2F79-8D4A-5A5E-837273957E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0E4F5A9-07C2-1718-5922-8A67C3A0DF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249AA3-D21F-6E2F-EAB7-D7A6380C44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753854-94A6-20FB-56BD-A29A52AA18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E49EF3-FFAE-2082-AB32-C4644EC3F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A9968F-4F48-2D5B-0B0F-F053652A0C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22E633-D3C9-B372-70FB-ED8009249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74137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046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190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05CC41-6624-91FD-9D5F-78F85E6FD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AE4849-217F-6BFC-7914-A8736C1230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2024-01-26T13:46:33Z</dcterms:modified>
</cp:coreProperties>
</file>