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3656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8147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351BC34-A4F3-713A-186E-08BAC39E13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9909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964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18D4A6-3986-B671-9B28-812BCA3B8D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2F86A85-A00A-9A68-36FE-BD100DBBD4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AE541B-E432-ECF5-9B5E-69E16D495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7DD7D2-65B7-8510-315B-0B006C05B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263AB6-BD40-CECF-3B5D-EFA8EB7D8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926340B-5996-A9A6-2A88-2F78417E55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5FD7A5-5C89-19C0-86E2-C7A06C738E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8773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0491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2 876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696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1FF0D4-9513-2646-09B5-9F0601FCF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B802AF-6DC2-FC33-2C28-A72C5C727B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2024-01-26T13:46:23Z</dcterms:modified>
</cp:coreProperties>
</file>