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451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3468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BB33C13-BF37-616B-960B-8FDB083284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759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986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76B46B-5DB2-4559-3822-D203E1A08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E8F9C71-3088-0883-44CA-8DD8586DFB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DF70C7-7D5D-10A0-8341-0A97FFB94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1A3D77-513C-1650-0BBA-9A91E8CE6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255B20-A6B9-873F-4B48-5A1A9A1BA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4E4FF1-B942-0BB6-B05F-C7027205AC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48EBEE-0FDC-28F4-9AC0-0FE3A9CA7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4057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9623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AC5696-C785-9BEC-6F0C-ADB287F24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C7B7A5-2269-31B3-18FD-CF6D58064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2024-01-26T13:46:16Z</dcterms:modified>
</cp:coreProperties>
</file>