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Sunnfjord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1143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92017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4C6A5CE-EDBD-BE56-254E-1753814CEDD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32307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71434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860E69-36CB-FF21-C139-91B31A5ED9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BCE645D-DF50-0BF3-861D-DBA7AD7968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E042AF-4426-D184-2A22-AC17928E9C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11E62F-AD8E-0281-5D7D-F3A1E492FB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4B659CF-D024-7FA9-BDD7-4B4D72CC41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5992905-3B4E-E2AA-62C1-A5D7E901FC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60476E-DDA0-0EBF-5695-C095765780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07734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60675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429110-FCDD-FD4C-1D0A-9DD726E84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B03484-5B9E-E83A-A221-3A13478831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2024-01-26T13:46:09Z</dcterms:modified>
</cp:coreProperties>
</file>