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Luster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01594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75813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38D4D4F-C5F8-2CC4-158E-BAA4056D353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62374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40482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3 306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2F227C-0CB9-F6A8-D227-A18672208A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54772972-4FEB-13A9-50AD-DBFA4FEB71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70A676-2912-436D-746C-241B2E26E2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02705E4-3F5A-D84F-A0A2-AEC4C37CB2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B4ADB0B-89DF-4CD2-467F-E722796EDF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C01D882-01A0-2D58-0908-0811343E66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8D6EF04-B0AB-85E8-C380-F64871BFBE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05557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38887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2 116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1 153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DF49CEA-DEDA-3294-177A-76A516502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2D366BC-7C41-B3BA-2C3B-E98CB88720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2024-01-26T13:46:02Z</dcterms:modified>
</cp:coreProperties>
</file>