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Årdal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75187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68332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5F67B9D-FA52-DF5D-EAD7-2CF64858C92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12683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2183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723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550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E6679E8-1939-1182-1BD3-28EB9A2B11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443221C-618A-9ABE-25DC-38A62614C9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82EB861-83C9-B5D1-C3CE-A8E20E8707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EC4D550-0131-F114-E1BA-FE7377BCDB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A047069-9D05-50F8-6A2E-41848B487D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0D9FEE1-9097-4CCE-19A6-E2AB7D8130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F70688F-28BC-62CD-05CE-CBD0E2D18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483562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2774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E594BBF-C1A5-8E7B-C214-06CB1F8264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2CE90D4-CE7B-10D5-DAF4-06AC1BB9C4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2024-01-26T13:45:53Z</dcterms:modified>
</cp:coreProperties>
</file>