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Aurland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4343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5093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DD80841-1A62-13C5-AC6C-5DAF31C9571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9078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55671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2155EF-371A-7409-5822-E3507C1169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D6D84B6-BF5F-A04A-B4C9-CD8837C888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8EE6B7-7556-D1AC-5EBA-57BBAA00A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7EB3CF-A570-1B27-7644-BEE3996A6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8ED58B-5317-3833-C17C-A03F043B9B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EFB03F-5587-CFAD-DD14-499F78341A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EF6A85-5401-2C2E-7DBA-1F2DF9BEA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3116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3959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641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BB2DBD-8FDF-99C0-531C-8EE0F20F5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0852D08-D653-9EF6-A52B-8C93C536A0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2024-01-26T13:45:46Z</dcterms:modified>
</cp:coreProperties>
</file>