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Sogndal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34089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14 520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87208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14 338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14 520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14 520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3411225-A75A-36A3-F1A4-C6D39AB495A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75976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64149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8 759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2 175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A1A90C0-127D-5502-2DA0-9D20CA8012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FE8D3DB0-FEF5-9DF7-00AE-3FF6189C9B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8CD2F9-5360-C378-741A-B8CA766761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97C496D-2BD4-2E51-F006-4BF984CD71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BC4566-E1FA-8D05-1629-DA05B0F666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4EA6F4-4F5E-C1BF-4C46-5FC5DD7E77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C1A9A43-7CCE-08C2-CD53-3FB8F67208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24117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48453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14 415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B6BF31-3F68-4C28-C1C8-414981E8F9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399DCB-E758-8080-9A92-8ECB01C109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2024-01-26T13:45:38Z</dcterms:modified>
</cp:coreProperties>
</file>