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Høyanger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87386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857303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E715ACCB-4F5A-E0E3-E537-D2953800947F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022390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523125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415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347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AFD6E6E-D6ED-7023-2B01-2A8A7E31B4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5116406F-9D96-2CD5-649A-C71CAAD306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3269E8F-3B3F-2952-3884-5475AA2672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137CB45-D8EE-766E-DDFD-00694F15E7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D99CC16-AD96-75F2-EC1A-8670A5B82E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ADBDA90-1AAE-3CB2-3AC5-D169D79171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B033EC6-3DA8-394A-038F-6ECA903453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987064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550053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D38DC6E-D53C-94FC-182F-37D165550C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537B285-7046-CA3E-47B1-0B1984CF03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2024-01-26T13:45:29Z</dcterms:modified>
</cp:coreProperties>
</file>