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8653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1520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F60E5A4-24B7-9EC5-3F67-2735B175A3A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7372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3066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D41B97-0740-623A-5EA5-7DC8A4A19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674DA3B-2A6A-F5C0-EBE8-0A5B764DF5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6DDEC5-1277-A990-22DA-32D3A87B6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0F43BF-2471-F5C2-7EB4-63F7EA8B1E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D79AFB-9A56-F63D-2E99-707693596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0C6F90-FA05-E5B3-0F8A-6E5F36D1AA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455C69-9B53-1B6B-187A-6F0796F06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6497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5506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530778-D7DA-DC30-17F0-D38724C2C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D8A6C1-BC0E-3023-5232-5457C270B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2024-01-26T13:45:20Z</dcterms:modified>
</cp:coreProperties>
</file>