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Vaksdal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2214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1500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F262C60-D94E-E3E3-D3BE-8BEBC30E11C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73221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4991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C79D44-55E1-4BA8-22F0-88BA9F8AB2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5A31474-D44B-F9D3-8AD1-D06460FDD5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CC8DDD-745D-5353-8370-B619CF721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B3C872-1D67-AA3D-A84B-777E8C4C5D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153B51-6CE3-6FBA-CBB3-8924D83C0F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FB70E4-B3FE-82D0-F0F1-AB717A1F9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A759FD-8925-7F69-FB58-641649E9B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0937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5993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C52346-B88D-43AA-3716-4A474714A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E745FD-7961-7030-8B9D-A0E7DE637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2024-01-26T13:45:12Z</dcterms:modified>
</cp:coreProperties>
</file>